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8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8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4/18/2024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BhzpZD8i8s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04/18/2024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6093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18,2024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PURCHASE OF LED LIGHTS FOR BASKETBALL COURT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ADVERTISEMENT OF OPEN COUNCIL SEAT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RUSHBROOK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RESOLUTION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REVISED GARBAGE ORDINANCE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3/21/2024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135,750.78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909.55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5,439.82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51,596.51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5,946.20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1,459.09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1,078.38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23,743.85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1,089.61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119.09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169.82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62,427.90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196.50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27,197.24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3,468.14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36,661.18</a:t>
            </a:r>
          </a:p>
          <a:p>
            <a:pPr algn="l"/>
            <a:endParaRPr lang="en-US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357,476.35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</a:t>
            </a:r>
            <a:r>
              <a:rPr lang="en-US" dirty="0">
                <a:solidFill>
                  <a:schemeClr val="bg1"/>
                </a:solidFill>
              </a:rPr>
              <a:t>14,004.26</a:t>
            </a:r>
            <a:r>
              <a:rPr lang="en-US" dirty="0"/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164,055.99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www.youtube.com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watch?v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sBhzpZD8i8s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14694</TotalTime>
  <Words>262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223</cp:revision>
  <dcterms:created xsi:type="dcterms:W3CDTF">2019-10-03T16:39:17Z</dcterms:created>
  <dcterms:modified xsi:type="dcterms:W3CDTF">2024-04-18T17:32:13Z</dcterms:modified>
</cp:coreProperties>
</file>